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</p:sldIdLst>
  <p:sldSz cx="18288000" cy="10287000"/>
  <p:notesSz cx="6858000" cy="9144000"/>
  <p:embeddedFontLst>
    <p:embeddedFont>
      <p:font typeface="อีฟดอวอิ้ง Bold" charset="1" panose="00000000000000000000"/>
      <p:regular r:id="rId10"/>
    </p:embeddedFont>
    <p:embeddedFont>
      <p:font typeface="Dynapuff Semi-Bold" charset="1" panose="00000000000000000000"/>
      <p:regular r:id="rId1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17618"/>
            <a:ext cx="18288000" cy="13716000"/>
          </a:xfrm>
          <a:custGeom>
            <a:avLst/>
            <a:gdLst/>
            <a:ahLst/>
            <a:cxnLst/>
            <a:rect r="r" b="b" t="t" l="l"/>
            <a:pathLst>
              <a:path h="13716000" w="18288000">
                <a:moveTo>
                  <a:pt x="0" y="0"/>
                </a:moveTo>
                <a:lnTo>
                  <a:pt x="18288000" y="0"/>
                </a:lnTo>
                <a:lnTo>
                  <a:pt x="18288000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7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5365421"/>
            <a:ext cx="9818611" cy="4921579"/>
          </a:xfrm>
          <a:custGeom>
            <a:avLst/>
            <a:gdLst/>
            <a:ahLst/>
            <a:cxnLst/>
            <a:rect r="r" b="b" t="t" l="l"/>
            <a:pathLst>
              <a:path h="4921579" w="9818611">
                <a:moveTo>
                  <a:pt x="0" y="0"/>
                </a:moveTo>
                <a:lnTo>
                  <a:pt x="9818611" y="0"/>
                </a:lnTo>
                <a:lnTo>
                  <a:pt x="9818611" y="4921579"/>
                </a:lnTo>
                <a:lnTo>
                  <a:pt x="0" y="492157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9732105" y="5365421"/>
            <a:ext cx="9818611" cy="4921579"/>
          </a:xfrm>
          <a:custGeom>
            <a:avLst/>
            <a:gdLst/>
            <a:ahLst/>
            <a:cxnLst/>
            <a:rect r="r" b="b" t="t" l="l"/>
            <a:pathLst>
              <a:path h="4921579" w="9818611">
                <a:moveTo>
                  <a:pt x="9818611" y="0"/>
                </a:moveTo>
                <a:lnTo>
                  <a:pt x="0" y="0"/>
                </a:lnTo>
                <a:lnTo>
                  <a:pt x="0" y="4921579"/>
                </a:lnTo>
                <a:lnTo>
                  <a:pt x="9818611" y="4921579"/>
                </a:lnTo>
                <a:lnTo>
                  <a:pt x="9818611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641411" y="2897045"/>
            <a:ext cx="4350901" cy="2697559"/>
          </a:xfrm>
          <a:custGeom>
            <a:avLst/>
            <a:gdLst/>
            <a:ahLst/>
            <a:cxnLst/>
            <a:rect r="r" b="b" t="t" l="l"/>
            <a:pathLst>
              <a:path h="2697559" w="4350901">
                <a:moveTo>
                  <a:pt x="0" y="0"/>
                </a:moveTo>
                <a:lnTo>
                  <a:pt x="4350901" y="0"/>
                </a:lnTo>
                <a:lnTo>
                  <a:pt x="4350901" y="2697559"/>
                </a:lnTo>
                <a:lnTo>
                  <a:pt x="0" y="269755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1150447" y="-17618"/>
            <a:ext cx="4783170" cy="2092637"/>
          </a:xfrm>
          <a:custGeom>
            <a:avLst/>
            <a:gdLst/>
            <a:ahLst/>
            <a:cxnLst/>
            <a:rect r="r" b="b" t="t" l="l"/>
            <a:pathLst>
              <a:path h="2092637" w="4783170">
                <a:moveTo>
                  <a:pt x="0" y="0"/>
                </a:moveTo>
                <a:lnTo>
                  <a:pt x="4783170" y="0"/>
                </a:lnTo>
                <a:lnTo>
                  <a:pt x="4783170" y="2092636"/>
                </a:lnTo>
                <a:lnTo>
                  <a:pt x="0" y="209263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19341" y="3060335"/>
            <a:ext cx="3815367" cy="2521322"/>
          </a:xfrm>
          <a:custGeom>
            <a:avLst/>
            <a:gdLst/>
            <a:ahLst/>
            <a:cxnLst/>
            <a:rect r="r" b="b" t="t" l="l"/>
            <a:pathLst>
              <a:path h="2521322" w="3815367">
                <a:moveTo>
                  <a:pt x="0" y="0"/>
                </a:moveTo>
                <a:lnTo>
                  <a:pt x="3815367" y="0"/>
                </a:lnTo>
                <a:lnTo>
                  <a:pt x="3815367" y="2521322"/>
                </a:lnTo>
                <a:lnTo>
                  <a:pt x="0" y="252132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60000"/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2379516" y="-534943"/>
            <a:ext cx="4696800" cy="1563643"/>
          </a:xfrm>
          <a:custGeom>
            <a:avLst/>
            <a:gdLst/>
            <a:ahLst/>
            <a:cxnLst/>
            <a:rect r="r" b="b" t="t" l="l"/>
            <a:pathLst>
              <a:path h="1563643" w="4696800">
                <a:moveTo>
                  <a:pt x="0" y="0"/>
                </a:moveTo>
                <a:lnTo>
                  <a:pt x="4696800" y="0"/>
                </a:lnTo>
                <a:lnTo>
                  <a:pt x="4696800" y="1563643"/>
                </a:lnTo>
                <a:lnTo>
                  <a:pt x="0" y="156364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5532789" y="2075018"/>
            <a:ext cx="2755211" cy="1204257"/>
          </a:xfrm>
          <a:custGeom>
            <a:avLst/>
            <a:gdLst/>
            <a:ahLst/>
            <a:cxnLst/>
            <a:rect r="r" b="b" t="t" l="l"/>
            <a:pathLst>
              <a:path h="1204257" w="2755211">
                <a:moveTo>
                  <a:pt x="0" y="0"/>
                </a:moveTo>
                <a:lnTo>
                  <a:pt x="2755211" y="0"/>
                </a:lnTo>
                <a:lnTo>
                  <a:pt x="2755211" y="1204257"/>
                </a:lnTo>
                <a:lnTo>
                  <a:pt x="0" y="120425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48000"/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4381069" y="713388"/>
            <a:ext cx="10702072" cy="19645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732"/>
              </a:lnSpc>
            </a:pPr>
            <a:r>
              <a:rPr lang="en-US" sz="13126" b="true">
                <a:solidFill>
                  <a:srgbClr val="40513B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ต้นไม้สวยงาม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428768" y="2687495"/>
            <a:ext cx="8618583" cy="12411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05"/>
              </a:lnSpc>
            </a:pPr>
            <a:r>
              <a:rPr lang="en-US" sz="8252" b="true">
                <a:solidFill>
                  <a:srgbClr val="4F7045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ในประเทศไทย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790477" y="4347835"/>
            <a:ext cx="9895166" cy="607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52"/>
              </a:lnSpc>
            </a:pPr>
            <a:r>
              <a:rPr lang="en-US" sz="4074" b="true">
                <a:solidFill>
                  <a:srgbClr val="4F7045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65312849 นางสาวประภาภรณ์ บุญนิยม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17618"/>
            <a:ext cx="18288000" cy="13716000"/>
          </a:xfrm>
          <a:custGeom>
            <a:avLst/>
            <a:gdLst/>
            <a:ahLst/>
            <a:cxnLst/>
            <a:rect r="r" b="b" t="t" l="l"/>
            <a:pathLst>
              <a:path h="13716000" w="18288000">
                <a:moveTo>
                  <a:pt x="0" y="0"/>
                </a:moveTo>
                <a:lnTo>
                  <a:pt x="18288000" y="0"/>
                </a:lnTo>
                <a:lnTo>
                  <a:pt x="18288000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1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5365421"/>
            <a:ext cx="9818611" cy="4921579"/>
          </a:xfrm>
          <a:custGeom>
            <a:avLst/>
            <a:gdLst/>
            <a:ahLst/>
            <a:cxnLst/>
            <a:rect r="r" b="b" t="t" l="l"/>
            <a:pathLst>
              <a:path h="4921579" w="9818611">
                <a:moveTo>
                  <a:pt x="0" y="0"/>
                </a:moveTo>
                <a:lnTo>
                  <a:pt x="9818611" y="0"/>
                </a:lnTo>
                <a:lnTo>
                  <a:pt x="9818611" y="4921579"/>
                </a:lnTo>
                <a:lnTo>
                  <a:pt x="0" y="492157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1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9818611" y="5365421"/>
            <a:ext cx="9732105" cy="4921579"/>
          </a:xfrm>
          <a:custGeom>
            <a:avLst/>
            <a:gdLst/>
            <a:ahLst/>
            <a:cxnLst/>
            <a:rect r="r" b="b" t="t" l="l"/>
            <a:pathLst>
              <a:path h="4921579" w="9732105">
                <a:moveTo>
                  <a:pt x="9732105" y="0"/>
                </a:moveTo>
                <a:lnTo>
                  <a:pt x="0" y="0"/>
                </a:lnTo>
                <a:lnTo>
                  <a:pt x="0" y="4921579"/>
                </a:lnTo>
                <a:lnTo>
                  <a:pt x="9732105" y="4921579"/>
                </a:lnTo>
                <a:lnTo>
                  <a:pt x="9732105" y="0"/>
                </a:lnTo>
                <a:close/>
              </a:path>
            </a:pathLst>
          </a:custGeom>
          <a:blipFill>
            <a:blip r:embed="rId4">
              <a:alphaModFix amt="42000"/>
            </a:blip>
            <a:stretch>
              <a:fillRect l="0" t="0" r="-888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641411" y="2897045"/>
            <a:ext cx="4350901" cy="2697559"/>
          </a:xfrm>
          <a:custGeom>
            <a:avLst/>
            <a:gdLst/>
            <a:ahLst/>
            <a:cxnLst/>
            <a:rect r="r" b="b" t="t" l="l"/>
            <a:pathLst>
              <a:path h="2697559" w="4350901">
                <a:moveTo>
                  <a:pt x="0" y="0"/>
                </a:moveTo>
                <a:lnTo>
                  <a:pt x="4350901" y="0"/>
                </a:lnTo>
                <a:lnTo>
                  <a:pt x="4350901" y="2697559"/>
                </a:lnTo>
                <a:lnTo>
                  <a:pt x="0" y="269755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44999"/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1150447" y="-17618"/>
            <a:ext cx="4783170" cy="2092637"/>
          </a:xfrm>
          <a:custGeom>
            <a:avLst/>
            <a:gdLst/>
            <a:ahLst/>
            <a:cxnLst/>
            <a:rect r="r" b="b" t="t" l="l"/>
            <a:pathLst>
              <a:path h="2092637" w="4783170">
                <a:moveTo>
                  <a:pt x="0" y="0"/>
                </a:moveTo>
                <a:lnTo>
                  <a:pt x="4783170" y="0"/>
                </a:lnTo>
                <a:lnTo>
                  <a:pt x="4783170" y="2092636"/>
                </a:lnTo>
                <a:lnTo>
                  <a:pt x="0" y="209263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36000"/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19341" y="3060335"/>
            <a:ext cx="3815367" cy="2521322"/>
          </a:xfrm>
          <a:custGeom>
            <a:avLst/>
            <a:gdLst/>
            <a:ahLst/>
            <a:cxnLst/>
            <a:rect r="r" b="b" t="t" l="l"/>
            <a:pathLst>
              <a:path h="2521322" w="3815367">
                <a:moveTo>
                  <a:pt x="0" y="0"/>
                </a:moveTo>
                <a:lnTo>
                  <a:pt x="3815367" y="0"/>
                </a:lnTo>
                <a:lnTo>
                  <a:pt x="3815367" y="2521322"/>
                </a:lnTo>
                <a:lnTo>
                  <a:pt x="0" y="252132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56000"/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2379516" y="-534943"/>
            <a:ext cx="4696800" cy="1563643"/>
          </a:xfrm>
          <a:custGeom>
            <a:avLst/>
            <a:gdLst/>
            <a:ahLst/>
            <a:cxnLst/>
            <a:rect r="r" b="b" t="t" l="l"/>
            <a:pathLst>
              <a:path h="1563643" w="4696800">
                <a:moveTo>
                  <a:pt x="0" y="0"/>
                </a:moveTo>
                <a:lnTo>
                  <a:pt x="4696800" y="0"/>
                </a:lnTo>
                <a:lnTo>
                  <a:pt x="4696800" y="1563643"/>
                </a:lnTo>
                <a:lnTo>
                  <a:pt x="0" y="156364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42000"/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5532789" y="2075018"/>
            <a:ext cx="2755211" cy="1204257"/>
          </a:xfrm>
          <a:custGeom>
            <a:avLst/>
            <a:gdLst/>
            <a:ahLst/>
            <a:cxnLst/>
            <a:rect r="r" b="b" t="t" l="l"/>
            <a:pathLst>
              <a:path h="1204257" w="2755211">
                <a:moveTo>
                  <a:pt x="0" y="0"/>
                </a:moveTo>
                <a:lnTo>
                  <a:pt x="2755211" y="0"/>
                </a:lnTo>
                <a:lnTo>
                  <a:pt x="2755211" y="1204257"/>
                </a:lnTo>
                <a:lnTo>
                  <a:pt x="0" y="120425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48000"/>
            </a:blip>
            <a:stretch>
              <a:fillRect l="0" t="0" r="0" b="0"/>
            </a:stretch>
          </a:blipFill>
        </p:spPr>
      </p:sp>
      <p:graphicFrame>
        <p:nvGraphicFramePr>
          <p:cNvPr name="Table 10" id="10"/>
          <p:cNvGraphicFramePr>
            <a:graphicFrameLocks noGrp="true"/>
          </p:cNvGraphicFramePr>
          <p:nvPr/>
        </p:nvGraphicFramePr>
        <p:xfrm>
          <a:off x="1378506" y="4003175"/>
          <a:ext cx="15697811" cy="4371975"/>
        </p:xfrm>
        <a:graphic>
          <a:graphicData uri="http://schemas.openxmlformats.org/drawingml/2006/table">
            <a:tbl>
              <a:tblPr/>
              <a:tblGrid>
                <a:gridCol w="2016318"/>
                <a:gridCol w="4262807"/>
                <a:gridCol w="3139562"/>
                <a:gridCol w="3139562"/>
                <a:gridCol w="3139562"/>
              </a:tblGrid>
              <a:tr h="87439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87439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87439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87439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87439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name="TextBox 11" id="11"/>
          <p:cNvSpPr txBox="true"/>
          <p:nvPr/>
        </p:nvSpPr>
        <p:spPr>
          <a:xfrm rot="0">
            <a:off x="5005213" y="846159"/>
            <a:ext cx="8803514" cy="9439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67"/>
              </a:lnSpc>
            </a:pPr>
            <a:r>
              <a:rPr lang="en-US" b="true" sz="7285">
                <a:solidFill>
                  <a:srgbClr val="40513B"/>
                </a:solidFill>
                <a:latin typeface="Dynapuff Semi-Bold"/>
                <a:ea typeface="Dynapuff Semi-Bold"/>
                <a:cs typeface="Dynapuff Semi-Bold"/>
                <a:sym typeface="Dynapuff Semi-Bold"/>
              </a:rPr>
              <a:t>data Dictionary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698462" y="2275920"/>
            <a:ext cx="5417015" cy="3175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33"/>
              </a:lnSpc>
            </a:pPr>
            <a:r>
              <a:rPr lang="en-US" b="true" sz="2405">
                <a:solidFill>
                  <a:srgbClr val="40513B"/>
                </a:solidFill>
                <a:latin typeface="Dynapuff Semi-Bold"/>
                <a:ea typeface="Dynapuff Semi-Bold"/>
                <a:cs typeface="Dynapuff Semi-Bold"/>
                <a:sym typeface="Dynapuff Semi-Bold"/>
              </a:rPr>
              <a:t>ชื่อโมเดล : ต้นไม้สวยงามในประเทศไทย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906405" y="4266263"/>
            <a:ext cx="1020620" cy="3390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71"/>
              </a:lnSpc>
            </a:pPr>
            <a:r>
              <a:rPr lang="en-US" b="true" sz="2547">
                <a:solidFill>
                  <a:srgbClr val="000000"/>
                </a:solidFill>
                <a:latin typeface="Dynapuff Semi-Bold"/>
                <a:ea typeface="Dynapuff Semi-Bold"/>
                <a:cs typeface="Dynapuff Semi-Bold"/>
                <a:sym typeface="Dynapuff Semi-Bold"/>
              </a:rPr>
              <a:t>ลำดับ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118941" y="4266263"/>
            <a:ext cx="2555429" cy="3390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71"/>
              </a:lnSpc>
            </a:pPr>
            <a:r>
              <a:rPr lang="en-US" b="true" sz="2547">
                <a:solidFill>
                  <a:srgbClr val="000000"/>
                </a:solidFill>
                <a:latin typeface="Dynapuff Semi-Bold"/>
                <a:ea typeface="Dynapuff Semi-Bold"/>
                <a:cs typeface="Dynapuff Semi-Bold"/>
                <a:sym typeface="Dynapuff Semi-Bold"/>
              </a:rPr>
              <a:t>ชื่อ attribute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866286" y="4266263"/>
            <a:ext cx="2555429" cy="3390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71"/>
              </a:lnSpc>
            </a:pPr>
            <a:r>
              <a:rPr lang="en-US" b="true" sz="2547">
                <a:solidFill>
                  <a:srgbClr val="000000"/>
                </a:solidFill>
                <a:latin typeface="Dynapuff Semi-Bold"/>
                <a:ea typeface="Dynapuff Semi-Bold"/>
                <a:cs typeface="Dynapuff Semi-Bold"/>
                <a:sym typeface="Dynapuff Semi-Bold"/>
              </a:rPr>
              <a:t>ชนิดของข้อมูล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1101802" y="4266263"/>
            <a:ext cx="2555429" cy="3390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71"/>
              </a:lnSpc>
            </a:pPr>
            <a:r>
              <a:rPr lang="en-US" b="true" sz="2547">
                <a:solidFill>
                  <a:srgbClr val="000000"/>
                </a:solidFill>
                <a:latin typeface="Dynapuff Semi-Bold"/>
                <a:ea typeface="Dynapuff Semi-Bold"/>
                <a:cs typeface="Dynapuff Semi-Bold"/>
                <a:sym typeface="Dynapuff Semi-Bold"/>
              </a:rPr>
              <a:t>Constranint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4255075" y="4266263"/>
            <a:ext cx="2555429" cy="3390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71"/>
              </a:lnSpc>
            </a:pPr>
            <a:r>
              <a:rPr lang="en-US" b="true" sz="2547">
                <a:solidFill>
                  <a:srgbClr val="000000"/>
                </a:solidFill>
                <a:latin typeface="Dynapuff Semi-Bold"/>
                <a:ea typeface="Dynapuff Semi-Bold"/>
                <a:cs typeface="Dynapuff Semi-Bold"/>
                <a:sym typeface="Dynapuff Semi-Bold"/>
              </a:rPr>
              <a:t>ตัวอย่าง value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906405" y="5191595"/>
            <a:ext cx="1020620" cy="3390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71"/>
              </a:lnSpc>
            </a:pPr>
            <a:r>
              <a:rPr lang="en-US" b="true" sz="2547">
                <a:solidFill>
                  <a:srgbClr val="000000"/>
                </a:solidFill>
                <a:latin typeface="Dynapuff Semi-Bold"/>
                <a:ea typeface="Dynapuff Semi-Bold"/>
                <a:cs typeface="Dynapuff Semi-Bold"/>
                <a:sym typeface="Dynapuff Semi-Bold"/>
              </a:rPr>
              <a:t>1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906405" y="5999637"/>
            <a:ext cx="1020620" cy="3390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71"/>
              </a:lnSpc>
            </a:pPr>
            <a:r>
              <a:rPr lang="en-US" b="true" sz="2547">
                <a:solidFill>
                  <a:srgbClr val="000000"/>
                </a:solidFill>
                <a:latin typeface="Dynapuff Semi-Bold"/>
                <a:ea typeface="Dynapuff Semi-Bold"/>
                <a:cs typeface="Dynapuff Semi-Bold"/>
                <a:sym typeface="Dynapuff Semi-Bold"/>
              </a:rPr>
              <a:t>2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906405" y="6924101"/>
            <a:ext cx="1020620" cy="3390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71"/>
              </a:lnSpc>
            </a:pPr>
            <a:r>
              <a:rPr lang="en-US" b="true" sz="2547">
                <a:solidFill>
                  <a:srgbClr val="000000"/>
                </a:solidFill>
                <a:latin typeface="Dynapuff Semi-Bold"/>
                <a:ea typeface="Dynapuff Semi-Bold"/>
                <a:cs typeface="Dynapuff Semi-Bold"/>
                <a:sym typeface="Dynapuff Semi-Bold"/>
              </a:rPr>
              <a:t>3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3632723" y="6059696"/>
            <a:ext cx="1020620" cy="3390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71"/>
              </a:lnSpc>
            </a:pPr>
            <a:r>
              <a:rPr lang="en-US" b="true" sz="2547">
                <a:solidFill>
                  <a:srgbClr val="000000"/>
                </a:solidFill>
                <a:latin typeface="Dynapuff Semi-Bold"/>
                <a:ea typeface="Dynapuff Semi-Bold"/>
                <a:cs typeface="Dynapuff Semi-Bold"/>
                <a:sym typeface="Dynapuff Semi-Bold"/>
              </a:rPr>
              <a:t>name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3673102" y="6953297"/>
            <a:ext cx="3025360" cy="3315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71"/>
              </a:lnSpc>
            </a:pPr>
            <a:r>
              <a:rPr lang="en-US" sz="2547" b="true">
                <a:solidFill>
                  <a:srgbClr val="000000"/>
                </a:solidFill>
                <a:latin typeface="Dynapuff Semi-Bold"/>
                <a:ea typeface="Dynapuff Semi-Bold"/>
                <a:cs typeface="Dynapuff Semi-Bold"/>
                <a:sym typeface="Dynapuff Semi-Bold"/>
              </a:rPr>
              <a:t>scientificName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3668666" y="7691122"/>
            <a:ext cx="787747" cy="440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66"/>
              </a:lnSpc>
              <a:spcBef>
                <a:spcPct val="0"/>
              </a:spcBef>
            </a:pPr>
            <a:r>
              <a:rPr lang="en-US" b="true" sz="2547">
                <a:solidFill>
                  <a:srgbClr val="000000"/>
                </a:solidFill>
                <a:latin typeface="Dynapuff Semi-Bold"/>
                <a:ea typeface="Dynapuff Semi-Bold"/>
                <a:cs typeface="Dynapuff Semi-Bold"/>
                <a:sym typeface="Dynapuff Semi-Bold"/>
              </a:rPr>
              <a:t>type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8616390" y="6059696"/>
            <a:ext cx="1275218" cy="3390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71"/>
              </a:lnSpc>
            </a:pPr>
            <a:r>
              <a:rPr lang="en-US" b="true" sz="2547">
                <a:solidFill>
                  <a:srgbClr val="000000"/>
                </a:solidFill>
                <a:latin typeface="Dynapuff Semi-Bold"/>
                <a:ea typeface="Dynapuff Semi-Bold"/>
                <a:cs typeface="Dynapuff Semi-Bold"/>
                <a:sym typeface="Dynapuff Semi-Bold"/>
              </a:rPr>
              <a:t>String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8613894" y="6896374"/>
            <a:ext cx="1275218" cy="3390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71"/>
              </a:lnSpc>
            </a:pPr>
            <a:r>
              <a:rPr lang="en-US" b="true" sz="2547">
                <a:solidFill>
                  <a:srgbClr val="000000"/>
                </a:solidFill>
                <a:latin typeface="Dynapuff Semi-Bold"/>
                <a:ea typeface="Dynapuff Semi-Bold"/>
                <a:cs typeface="Dynapuff Semi-Bold"/>
                <a:sym typeface="Dynapuff Semi-Bold"/>
              </a:rPr>
              <a:t>String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8616390" y="7792202"/>
            <a:ext cx="1275218" cy="3390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71"/>
              </a:lnSpc>
            </a:pPr>
            <a:r>
              <a:rPr lang="en-US" b="true" sz="2547">
                <a:solidFill>
                  <a:srgbClr val="000000"/>
                </a:solidFill>
                <a:latin typeface="Dynapuff Semi-Bold"/>
                <a:ea typeface="Dynapuff Semi-Bold"/>
                <a:cs typeface="Dynapuff Semi-Bold"/>
                <a:sym typeface="Dynapuff Semi-Bold"/>
              </a:rPr>
              <a:t>String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906405" y="7776513"/>
            <a:ext cx="1020620" cy="3390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71"/>
              </a:lnSpc>
            </a:pPr>
            <a:r>
              <a:rPr lang="en-US" b="true" sz="2547">
                <a:solidFill>
                  <a:srgbClr val="000000"/>
                </a:solidFill>
                <a:latin typeface="Dynapuff Semi-Bold"/>
                <a:ea typeface="Dynapuff Semi-Bold"/>
                <a:cs typeface="Dynapuff Semi-Bold"/>
                <a:sym typeface="Dynapuff Semi-Bold"/>
              </a:rPr>
              <a:t>4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3673102" y="5191595"/>
            <a:ext cx="469931" cy="3390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71"/>
              </a:lnSpc>
            </a:pPr>
            <a:r>
              <a:rPr lang="en-US" b="true" sz="2547">
                <a:solidFill>
                  <a:srgbClr val="000000"/>
                </a:solidFill>
                <a:latin typeface="Dynapuff Semi-Bold"/>
                <a:ea typeface="Dynapuff Semi-Bold"/>
                <a:cs typeface="Dynapuff Semi-Bold"/>
                <a:sym typeface="Dynapuff Semi-Bold"/>
              </a:rPr>
              <a:t>id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8592298" y="5224428"/>
            <a:ext cx="1275218" cy="3390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71"/>
              </a:lnSpc>
            </a:pPr>
            <a:r>
              <a:rPr lang="en-US" b="true" sz="2547">
                <a:solidFill>
                  <a:srgbClr val="000000"/>
                </a:solidFill>
                <a:latin typeface="Dynapuff Semi-Bold"/>
                <a:ea typeface="Dynapuff Semi-Bold"/>
                <a:cs typeface="Dynapuff Semi-Bold"/>
                <a:sym typeface="Dynapuff Semi-Bold"/>
              </a:rPr>
              <a:t>int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1363609" y="5191595"/>
            <a:ext cx="2031814" cy="3390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71"/>
              </a:lnSpc>
            </a:pPr>
            <a:r>
              <a:rPr lang="en-US" b="true" sz="2547">
                <a:solidFill>
                  <a:srgbClr val="000000"/>
                </a:solidFill>
                <a:latin typeface="Dynapuff Semi-Bold"/>
                <a:ea typeface="Dynapuff Semi-Bold"/>
                <a:cs typeface="Dynapuff Semi-Bold"/>
                <a:sym typeface="Dynapuff Semi-Bold"/>
              </a:rPr>
              <a:t>primary key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1363609" y="6059696"/>
            <a:ext cx="2031814" cy="3390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71"/>
              </a:lnSpc>
            </a:pPr>
            <a:r>
              <a:rPr lang="en-US" b="true" sz="2547">
                <a:solidFill>
                  <a:srgbClr val="000000"/>
                </a:solidFill>
                <a:latin typeface="Dynapuff Semi-Bold"/>
                <a:ea typeface="Dynapuff Semi-Bold"/>
                <a:cs typeface="Dynapuff Semi-Bold"/>
                <a:sym typeface="Dynapuff Semi-Bold"/>
              </a:rPr>
              <a:t>-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1363609" y="6896374"/>
            <a:ext cx="2031814" cy="3390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71"/>
              </a:lnSpc>
            </a:pPr>
            <a:r>
              <a:rPr lang="en-US" b="true" sz="2547">
                <a:solidFill>
                  <a:srgbClr val="000000"/>
                </a:solidFill>
                <a:latin typeface="Dynapuff Semi-Bold"/>
                <a:ea typeface="Dynapuff Semi-Bold"/>
                <a:cs typeface="Dynapuff Semi-Bold"/>
                <a:sym typeface="Dynapuff Semi-Bold"/>
              </a:rPr>
              <a:t>-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1363609" y="7768815"/>
            <a:ext cx="2031814" cy="3390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71"/>
              </a:lnSpc>
            </a:pPr>
            <a:r>
              <a:rPr lang="en-US" b="true" sz="2547">
                <a:solidFill>
                  <a:srgbClr val="000000"/>
                </a:solidFill>
                <a:latin typeface="Dynapuff Semi-Bold"/>
                <a:ea typeface="Dynapuff Semi-Bold"/>
                <a:cs typeface="Dynapuff Semi-Bold"/>
                <a:sym typeface="Dynapuff Semi-Bold"/>
              </a:rPr>
              <a:t>-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4516882" y="5191595"/>
            <a:ext cx="2031814" cy="3390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71"/>
              </a:lnSpc>
            </a:pPr>
            <a:r>
              <a:rPr lang="en-US" b="true" sz="2547">
                <a:solidFill>
                  <a:srgbClr val="000000"/>
                </a:solidFill>
                <a:latin typeface="Dynapuff Semi-Bold"/>
                <a:ea typeface="Dynapuff Semi-Bold"/>
                <a:cs typeface="Dynapuff Semi-Bold"/>
                <a:sym typeface="Dynapuff Semi-Bold"/>
              </a:rPr>
              <a:t>1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4516882" y="5872146"/>
            <a:ext cx="2031814" cy="651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71"/>
              </a:lnSpc>
            </a:pPr>
            <a:r>
              <a:rPr lang="en-US" b="true" sz="2547">
                <a:solidFill>
                  <a:srgbClr val="000000"/>
                </a:solidFill>
                <a:latin typeface="Dynapuff Semi-Bold"/>
                <a:ea typeface="Dynapuff Semi-Bold"/>
                <a:cs typeface="Dynapuff Semi-Bold"/>
                <a:sym typeface="Dynapuff Semi-Bold"/>
              </a:rPr>
              <a:t>   Cassia fistula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4516882" y="6769822"/>
            <a:ext cx="2031814" cy="651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71"/>
              </a:lnSpc>
            </a:pPr>
            <a:r>
              <a:rPr lang="en-US" b="true" sz="2547">
                <a:solidFill>
                  <a:srgbClr val="000000"/>
                </a:solidFill>
                <a:latin typeface="Dynapuff Semi-Bold"/>
                <a:ea typeface="Dynapuff Semi-Bold"/>
                <a:cs typeface="Dynapuff Semi-Bold"/>
                <a:sym typeface="Dynapuff Semi-Bold"/>
              </a:rPr>
              <a:t>  Cassia fistula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4516882" y="7612687"/>
            <a:ext cx="2031814" cy="651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71"/>
              </a:lnSpc>
            </a:pPr>
            <a:r>
              <a:rPr lang="en-US" b="true" sz="2547">
                <a:solidFill>
                  <a:srgbClr val="000000"/>
                </a:solidFill>
                <a:latin typeface="Dynapuff Semi-Bold"/>
                <a:ea typeface="Dynapuff Semi-Bold"/>
                <a:cs typeface="Dynapuff Semi-Bold"/>
                <a:sym typeface="Dynapuff Semi-Bold"/>
              </a:rPr>
              <a:t> perennial plant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17618"/>
            <a:ext cx="18288000" cy="13716000"/>
          </a:xfrm>
          <a:custGeom>
            <a:avLst/>
            <a:gdLst/>
            <a:ahLst/>
            <a:cxnLst/>
            <a:rect r="r" b="b" t="t" l="l"/>
            <a:pathLst>
              <a:path h="13716000" w="18288000">
                <a:moveTo>
                  <a:pt x="0" y="0"/>
                </a:moveTo>
                <a:lnTo>
                  <a:pt x="18288000" y="0"/>
                </a:lnTo>
                <a:lnTo>
                  <a:pt x="18288000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1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5365421"/>
            <a:ext cx="9818611" cy="4921579"/>
          </a:xfrm>
          <a:custGeom>
            <a:avLst/>
            <a:gdLst/>
            <a:ahLst/>
            <a:cxnLst/>
            <a:rect r="r" b="b" t="t" l="l"/>
            <a:pathLst>
              <a:path h="4921579" w="9818611">
                <a:moveTo>
                  <a:pt x="0" y="0"/>
                </a:moveTo>
                <a:lnTo>
                  <a:pt x="9818611" y="0"/>
                </a:lnTo>
                <a:lnTo>
                  <a:pt x="9818611" y="4921579"/>
                </a:lnTo>
                <a:lnTo>
                  <a:pt x="0" y="492157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1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9818611" y="5365421"/>
            <a:ext cx="9732105" cy="4921579"/>
          </a:xfrm>
          <a:custGeom>
            <a:avLst/>
            <a:gdLst/>
            <a:ahLst/>
            <a:cxnLst/>
            <a:rect r="r" b="b" t="t" l="l"/>
            <a:pathLst>
              <a:path h="4921579" w="9732105">
                <a:moveTo>
                  <a:pt x="9732105" y="0"/>
                </a:moveTo>
                <a:lnTo>
                  <a:pt x="0" y="0"/>
                </a:lnTo>
                <a:lnTo>
                  <a:pt x="0" y="4921579"/>
                </a:lnTo>
                <a:lnTo>
                  <a:pt x="9732105" y="4921579"/>
                </a:lnTo>
                <a:lnTo>
                  <a:pt x="9732105" y="0"/>
                </a:lnTo>
                <a:close/>
              </a:path>
            </a:pathLst>
          </a:custGeom>
          <a:blipFill>
            <a:blip r:embed="rId4">
              <a:alphaModFix amt="42000"/>
            </a:blip>
            <a:stretch>
              <a:fillRect l="0" t="0" r="-888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641411" y="2897045"/>
            <a:ext cx="4350901" cy="2697559"/>
          </a:xfrm>
          <a:custGeom>
            <a:avLst/>
            <a:gdLst/>
            <a:ahLst/>
            <a:cxnLst/>
            <a:rect r="r" b="b" t="t" l="l"/>
            <a:pathLst>
              <a:path h="2697559" w="4350901">
                <a:moveTo>
                  <a:pt x="0" y="0"/>
                </a:moveTo>
                <a:lnTo>
                  <a:pt x="4350901" y="0"/>
                </a:lnTo>
                <a:lnTo>
                  <a:pt x="4350901" y="2697559"/>
                </a:lnTo>
                <a:lnTo>
                  <a:pt x="0" y="269755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44999"/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1150447" y="-17618"/>
            <a:ext cx="4783170" cy="2092637"/>
          </a:xfrm>
          <a:custGeom>
            <a:avLst/>
            <a:gdLst/>
            <a:ahLst/>
            <a:cxnLst/>
            <a:rect r="r" b="b" t="t" l="l"/>
            <a:pathLst>
              <a:path h="2092637" w="4783170">
                <a:moveTo>
                  <a:pt x="0" y="0"/>
                </a:moveTo>
                <a:lnTo>
                  <a:pt x="4783170" y="0"/>
                </a:lnTo>
                <a:lnTo>
                  <a:pt x="4783170" y="2092636"/>
                </a:lnTo>
                <a:lnTo>
                  <a:pt x="0" y="209263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36000"/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19341" y="3060335"/>
            <a:ext cx="3815367" cy="2521322"/>
          </a:xfrm>
          <a:custGeom>
            <a:avLst/>
            <a:gdLst/>
            <a:ahLst/>
            <a:cxnLst/>
            <a:rect r="r" b="b" t="t" l="l"/>
            <a:pathLst>
              <a:path h="2521322" w="3815367">
                <a:moveTo>
                  <a:pt x="0" y="0"/>
                </a:moveTo>
                <a:lnTo>
                  <a:pt x="3815367" y="0"/>
                </a:lnTo>
                <a:lnTo>
                  <a:pt x="3815367" y="2521322"/>
                </a:lnTo>
                <a:lnTo>
                  <a:pt x="0" y="252132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56000"/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2379516" y="-534943"/>
            <a:ext cx="4696800" cy="1563643"/>
          </a:xfrm>
          <a:custGeom>
            <a:avLst/>
            <a:gdLst/>
            <a:ahLst/>
            <a:cxnLst/>
            <a:rect r="r" b="b" t="t" l="l"/>
            <a:pathLst>
              <a:path h="1563643" w="4696800">
                <a:moveTo>
                  <a:pt x="0" y="0"/>
                </a:moveTo>
                <a:lnTo>
                  <a:pt x="4696800" y="0"/>
                </a:lnTo>
                <a:lnTo>
                  <a:pt x="4696800" y="1563643"/>
                </a:lnTo>
                <a:lnTo>
                  <a:pt x="0" y="156364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42000"/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5532789" y="2075018"/>
            <a:ext cx="2755211" cy="1204257"/>
          </a:xfrm>
          <a:custGeom>
            <a:avLst/>
            <a:gdLst/>
            <a:ahLst/>
            <a:cxnLst/>
            <a:rect r="r" b="b" t="t" l="l"/>
            <a:pathLst>
              <a:path h="1204257" w="2755211">
                <a:moveTo>
                  <a:pt x="0" y="0"/>
                </a:moveTo>
                <a:lnTo>
                  <a:pt x="2755211" y="0"/>
                </a:lnTo>
                <a:lnTo>
                  <a:pt x="2755211" y="1204257"/>
                </a:lnTo>
                <a:lnTo>
                  <a:pt x="0" y="120425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48000"/>
            </a:blip>
            <a:stretch>
              <a:fillRect l="0" t="0" r="0" b="0"/>
            </a:stretch>
          </a:blipFill>
        </p:spPr>
      </p:sp>
      <p:graphicFrame>
        <p:nvGraphicFramePr>
          <p:cNvPr name="Table 10" id="10"/>
          <p:cNvGraphicFramePr>
            <a:graphicFrameLocks noGrp="true"/>
          </p:cNvGraphicFramePr>
          <p:nvPr/>
        </p:nvGraphicFramePr>
        <p:xfrm>
          <a:off x="1295095" y="3279275"/>
          <a:ext cx="15697811" cy="5238750"/>
        </p:xfrm>
        <a:graphic>
          <a:graphicData uri="http://schemas.openxmlformats.org/drawingml/2006/table">
            <a:tbl>
              <a:tblPr/>
              <a:tblGrid>
                <a:gridCol w="2016318"/>
                <a:gridCol w="4262807"/>
                <a:gridCol w="3139562"/>
                <a:gridCol w="3139562"/>
                <a:gridCol w="3139562"/>
              </a:tblGrid>
              <a:tr h="87312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87312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87312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87312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87312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87312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name="TextBox 11" id="11"/>
          <p:cNvSpPr txBox="true"/>
          <p:nvPr/>
        </p:nvSpPr>
        <p:spPr>
          <a:xfrm rot="0">
            <a:off x="4964834" y="947375"/>
            <a:ext cx="8803514" cy="9439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67"/>
              </a:lnSpc>
            </a:pPr>
            <a:r>
              <a:rPr lang="en-US" b="true" sz="7285">
                <a:solidFill>
                  <a:srgbClr val="40513B"/>
                </a:solidFill>
                <a:latin typeface="Dynapuff Semi-Bold"/>
                <a:ea typeface="Dynapuff Semi-Bold"/>
                <a:cs typeface="Dynapuff Semi-Bold"/>
                <a:sym typeface="Dynapuff Semi-Bold"/>
              </a:rPr>
              <a:t>data Dictionary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658083" y="2181067"/>
            <a:ext cx="5417015" cy="3175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33"/>
              </a:lnSpc>
            </a:pPr>
            <a:r>
              <a:rPr lang="en-US" b="true" sz="2405">
                <a:solidFill>
                  <a:srgbClr val="40513B"/>
                </a:solidFill>
                <a:latin typeface="Dynapuff Semi-Bold"/>
                <a:ea typeface="Dynapuff Semi-Bold"/>
                <a:cs typeface="Dynapuff Semi-Bold"/>
                <a:sym typeface="Dynapuff Semi-Bold"/>
              </a:rPr>
              <a:t>ชื่อโมเดล : ต้นไม้สวยงามในประเทศไทย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822994" y="3542363"/>
            <a:ext cx="1020620" cy="3390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71"/>
              </a:lnSpc>
            </a:pPr>
            <a:r>
              <a:rPr lang="en-US" b="true" sz="2547">
                <a:solidFill>
                  <a:srgbClr val="000000"/>
                </a:solidFill>
                <a:latin typeface="Dynapuff Semi-Bold"/>
                <a:ea typeface="Dynapuff Semi-Bold"/>
                <a:cs typeface="Dynapuff Semi-Bold"/>
                <a:sym typeface="Dynapuff Semi-Bold"/>
              </a:rPr>
              <a:t>ลำดับ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035530" y="3542363"/>
            <a:ext cx="2555429" cy="3390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71"/>
              </a:lnSpc>
            </a:pPr>
            <a:r>
              <a:rPr lang="en-US" b="true" sz="2547">
                <a:solidFill>
                  <a:srgbClr val="000000"/>
                </a:solidFill>
                <a:latin typeface="Dynapuff Semi-Bold"/>
                <a:ea typeface="Dynapuff Semi-Bold"/>
                <a:cs typeface="Dynapuff Semi-Bold"/>
                <a:sym typeface="Dynapuff Semi-Bold"/>
              </a:rPr>
              <a:t>ชื่อ attribute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782874" y="3542363"/>
            <a:ext cx="2555429" cy="3390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71"/>
              </a:lnSpc>
            </a:pPr>
            <a:r>
              <a:rPr lang="en-US" b="true" sz="2547">
                <a:solidFill>
                  <a:srgbClr val="000000"/>
                </a:solidFill>
                <a:latin typeface="Dynapuff Semi-Bold"/>
                <a:ea typeface="Dynapuff Semi-Bold"/>
                <a:cs typeface="Dynapuff Semi-Bold"/>
                <a:sym typeface="Dynapuff Semi-Bold"/>
              </a:rPr>
              <a:t>ชนิดของข้อมูล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1018391" y="3542363"/>
            <a:ext cx="2555429" cy="3390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71"/>
              </a:lnSpc>
            </a:pPr>
            <a:r>
              <a:rPr lang="en-US" b="true" sz="2547">
                <a:solidFill>
                  <a:srgbClr val="000000"/>
                </a:solidFill>
                <a:latin typeface="Dynapuff Semi-Bold"/>
                <a:ea typeface="Dynapuff Semi-Bold"/>
                <a:cs typeface="Dynapuff Semi-Bold"/>
                <a:sym typeface="Dynapuff Semi-Bold"/>
              </a:rPr>
              <a:t>Constranint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4171664" y="3542363"/>
            <a:ext cx="2555429" cy="3390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71"/>
              </a:lnSpc>
            </a:pPr>
            <a:r>
              <a:rPr lang="en-US" b="true" sz="2547">
                <a:solidFill>
                  <a:srgbClr val="000000"/>
                </a:solidFill>
                <a:latin typeface="Dynapuff Semi-Bold"/>
                <a:ea typeface="Dynapuff Semi-Bold"/>
                <a:cs typeface="Dynapuff Semi-Bold"/>
                <a:sym typeface="Dynapuff Semi-Bold"/>
              </a:rPr>
              <a:t>ตัวอย่าง value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822994" y="4463998"/>
            <a:ext cx="1020620" cy="3390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71"/>
              </a:lnSpc>
            </a:pPr>
            <a:r>
              <a:rPr lang="en-US" b="true" sz="2547">
                <a:solidFill>
                  <a:srgbClr val="000000"/>
                </a:solidFill>
                <a:latin typeface="Dynapuff Semi-Bold"/>
                <a:ea typeface="Dynapuff Semi-Bold"/>
                <a:cs typeface="Dynapuff Semi-Bold"/>
                <a:sym typeface="Dynapuff Semi-Bold"/>
              </a:rPr>
              <a:t>5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822994" y="5350755"/>
            <a:ext cx="1020620" cy="3390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71"/>
              </a:lnSpc>
            </a:pPr>
            <a:r>
              <a:rPr lang="en-US" b="true" sz="2547">
                <a:solidFill>
                  <a:srgbClr val="000000"/>
                </a:solidFill>
                <a:latin typeface="Dynapuff Semi-Bold"/>
                <a:ea typeface="Dynapuff Semi-Bold"/>
                <a:cs typeface="Dynapuff Semi-Bold"/>
                <a:sym typeface="Dynapuff Semi-Bold"/>
              </a:rPr>
              <a:t>6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822994" y="6182255"/>
            <a:ext cx="1020620" cy="3390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71"/>
              </a:lnSpc>
            </a:pPr>
            <a:r>
              <a:rPr lang="en-US" b="true" sz="2547">
                <a:solidFill>
                  <a:srgbClr val="000000"/>
                </a:solidFill>
                <a:latin typeface="Dynapuff Semi-Bold"/>
                <a:ea typeface="Dynapuff Semi-Bold"/>
                <a:cs typeface="Dynapuff Semi-Bold"/>
                <a:sym typeface="Dynapuff Semi-Bold"/>
              </a:rPr>
              <a:t>7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822994" y="7073746"/>
            <a:ext cx="1020620" cy="3390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71"/>
              </a:lnSpc>
            </a:pPr>
            <a:r>
              <a:rPr lang="en-US" b="true" sz="2547">
                <a:solidFill>
                  <a:srgbClr val="000000"/>
                </a:solidFill>
                <a:latin typeface="Dynapuff Semi-Bold"/>
                <a:ea typeface="Dynapuff Semi-Bold"/>
                <a:cs typeface="Dynapuff Semi-Bold"/>
                <a:sym typeface="Dynapuff Semi-Bold"/>
              </a:rPr>
              <a:t>8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3596998" y="5218323"/>
            <a:ext cx="1004143" cy="440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66"/>
              </a:lnSpc>
              <a:spcBef>
                <a:spcPct val="0"/>
              </a:spcBef>
            </a:pPr>
            <a:r>
              <a:rPr lang="en-US" b="true" sz="2547">
                <a:solidFill>
                  <a:srgbClr val="000000"/>
                </a:solidFill>
                <a:latin typeface="Dynapuff Semi-Bold"/>
                <a:ea typeface="Dynapuff Semi-Bold"/>
                <a:cs typeface="Dynapuff Semi-Bold"/>
                <a:sym typeface="Dynapuff Semi-Bold"/>
              </a:rPr>
              <a:t>shape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3556619" y="6136939"/>
            <a:ext cx="1998300" cy="440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66"/>
              </a:lnSpc>
              <a:spcBef>
                <a:spcPct val="0"/>
              </a:spcBef>
            </a:pPr>
            <a:r>
              <a:rPr lang="en-US" b="true" sz="2547">
                <a:solidFill>
                  <a:srgbClr val="000000"/>
                </a:solidFill>
                <a:latin typeface="Dynapuff Semi-Bold"/>
                <a:ea typeface="Dynapuff Semi-Bold"/>
                <a:cs typeface="Dynapuff Semi-Bold"/>
                <a:sym typeface="Dynapuff Semi-Bold"/>
              </a:rPr>
              <a:t>hasFlowers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3596998" y="6968439"/>
            <a:ext cx="1788468" cy="440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66"/>
              </a:lnSpc>
              <a:spcBef>
                <a:spcPct val="0"/>
              </a:spcBef>
            </a:pPr>
            <a:r>
              <a:rPr lang="en-US" b="true" sz="2547">
                <a:solidFill>
                  <a:srgbClr val="000000"/>
                </a:solidFill>
                <a:latin typeface="Dynapuff Semi-Bold"/>
                <a:ea typeface="Dynapuff Semi-Bold"/>
                <a:cs typeface="Dynapuff Semi-Bold"/>
                <a:sym typeface="Dynapuff Semi-Bold"/>
              </a:rPr>
              <a:t>flowerSize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3549312" y="7856234"/>
            <a:ext cx="2005608" cy="440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66"/>
              </a:lnSpc>
              <a:spcBef>
                <a:spcPct val="0"/>
              </a:spcBef>
            </a:pPr>
            <a:r>
              <a:rPr lang="en-US" b="true" sz="2547">
                <a:solidFill>
                  <a:srgbClr val="000000"/>
                </a:solidFill>
                <a:latin typeface="Dynapuff Semi-Bold"/>
                <a:ea typeface="Dynapuff Semi-Bold"/>
                <a:cs typeface="Dynapuff Semi-Bold"/>
                <a:sym typeface="Dynapuff Semi-Bold"/>
              </a:rPr>
              <a:t>flowerColor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8501399" y="5332072"/>
            <a:ext cx="1275218" cy="3390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71"/>
              </a:lnSpc>
            </a:pPr>
            <a:r>
              <a:rPr lang="en-US" b="true" sz="2547">
                <a:solidFill>
                  <a:srgbClr val="000000"/>
                </a:solidFill>
                <a:latin typeface="Dynapuff Semi-Bold"/>
                <a:ea typeface="Dynapuff Semi-Bold"/>
                <a:cs typeface="Dynapuff Semi-Bold"/>
                <a:sym typeface="Dynapuff Semi-Bold"/>
              </a:rPr>
              <a:t>String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8501399" y="6166412"/>
            <a:ext cx="1275218" cy="3390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71"/>
              </a:lnSpc>
            </a:pPr>
            <a:r>
              <a:rPr lang="en-US" b="true" sz="2547">
                <a:solidFill>
                  <a:srgbClr val="000000"/>
                </a:solidFill>
                <a:latin typeface="Dynapuff Semi-Bold"/>
                <a:ea typeface="Dynapuff Semi-Bold"/>
                <a:cs typeface="Dynapuff Semi-Bold"/>
                <a:sym typeface="Dynapuff Semi-Bold"/>
              </a:rPr>
              <a:t>bool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8501399" y="7037249"/>
            <a:ext cx="1275218" cy="3390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71"/>
              </a:lnSpc>
            </a:pPr>
            <a:r>
              <a:rPr lang="en-US" b="true" sz="2547">
                <a:solidFill>
                  <a:srgbClr val="000000"/>
                </a:solidFill>
                <a:latin typeface="Dynapuff Semi-Bold"/>
                <a:ea typeface="Dynapuff Semi-Bold"/>
                <a:cs typeface="Dynapuff Semi-Bold"/>
                <a:sym typeface="Dynapuff Semi-Bold"/>
              </a:rPr>
              <a:t>double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8511383" y="7908086"/>
            <a:ext cx="1275218" cy="3390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71"/>
              </a:lnSpc>
            </a:pPr>
            <a:r>
              <a:rPr lang="en-US" b="true" sz="2547">
                <a:solidFill>
                  <a:srgbClr val="000000"/>
                </a:solidFill>
                <a:latin typeface="Dynapuff Semi-Bold"/>
                <a:ea typeface="Dynapuff Semi-Bold"/>
                <a:cs typeface="Dynapuff Semi-Bold"/>
                <a:sym typeface="Dynapuff Semi-Bold"/>
              </a:rPr>
              <a:t>String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822994" y="7908086"/>
            <a:ext cx="1020620" cy="3390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71"/>
              </a:lnSpc>
            </a:pPr>
            <a:r>
              <a:rPr lang="en-US" b="true" sz="2547">
                <a:solidFill>
                  <a:srgbClr val="000000"/>
                </a:solidFill>
                <a:latin typeface="Dynapuff Semi-Bold"/>
                <a:ea typeface="Dynapuff Semi-Bold"/>
                <a:cs typeface="Dynapuff Semi-Bold"/>
                <a:sym typeface="Dynapuff Semi-Bold"/>
              </a:rPr>
              <a:t>9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3537700" y="4373966"/>
            <a:ext cx="1273522" cy="440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66"/>
              </a:lnSpc>
              <a:spcBef>
                <a:spcPct val="0"/>
              </a:spcBef>
            </a:pPr>
            <a:r>
              <a:rPr lang="en-US" b="true" sz="2547">
                <a:solidFill>
                  <a:srgbClr val="000000"/>
                </a:solidFill>
                <a:latin typeface="Dynapuff Semi-Bold"/>
                <a:ea typeface="Dynapuff Semi-Bold"/>
                <a:cs typeface="Dynapuff Semi-Bold"/>
                <a:sym typeface="Dynapuff Semi-Bold"/>
              </a:rPr>
              <a:t>habitat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8511383" y="4479232"/>
            <a:ext cx="1275218" cy="3390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71"/>
              </a:lnSpc>
            </a:pPr>
            <a:r>
              <a:rPr lang="en-US" b="true" sz="2547">
                <a:solidFill>
                  <a:srgbClr val="000000"/>
                </a:solidFill>
                <a:latin typeface="Dynapuff Semi-Bold"/>
                <a:ea typeface="Dynapuff Semi-Bold"/>
                <a:cs typeface="Dynapuff Semi-Bold"/>
                <a:sym typeface="Dynapuff Semi-Bold"/>
              </a:rPr>
              <a:t>String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1280198" y="5335796"/>
            <a:ext cx="2031814" cy="3390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71"/>
              </a:lnSpc>
            </a:pPr>
            <a:r>
              <a:rPr lang="en-US" b="true" sz="2547">
                <a:solidFill>
                  <a:srgbClr val="000000"/>
                </a:solidFill>
                <a:latin typeface="Dynapuff Semi-Bold"/>
                <a:ea typeface="Dynapuff Semi-Bold"/>
                <a:cs typeface="Dynapuff Semi-Bold"/>
                <a:sym typeface="Dynapuff Semi-Bold"/>
              </a:rPr>
              <a:t>-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1280198" y="6182255"/>
            <a:ext cx="2031814" cy="3390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71"/>
              </a:lnSpc>
            </a:pPr>
            <a:r>
              <a:rPr lang="en-US" b="true" sz="2547">
                <a:solidFill>
                  <a:srgbClr val="000000"/>
                </a:solidFill>
                <a:latin typeface="Dynapuff Semi-Bold"/>
                <a:ea typeface="Dynapuff Semi-Bold"/>
                <a:cs typeface="Dynapuff Semi-Bold"/>
                <a:sym typeface="Dynapuff Semi-Bold"/>
              </a:rPr>
              <a:t>-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1280198" y="4475045"/>
            <a:ext cx="2031814" cy="3390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71"/>
              </a:lnSpc>
            </a:pPr>
            <a:r>
              <a:rPr lang="en-US" b="true" sz="2547">
                <a:solidFill>
                  <a:srgbClr val="000000"/>
                </a:solidFill>
                <a:latin typeface="Dynapuff Semi-Bold"/>
                <a:ea typeface="Dynapuff Semi-Bold"/>
                <a:cs typeface="Dynapuff Semi-Bold"/>
                <a:sym typeface="Dynapuff Semi-Bold"/>
              </a:rPr>
              <a:t>-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1280198" y="7073746"/>
            <a:ext cx="2031814" cy="3390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71"/>
              </a:lnSpc>
            </a:pPr>
            <a:r>
              <a:rPr lang="en-US" b="true" sz="2547">
                <a:solidFill>
                  <a:srgbClr val="000000"/>
                </a:solidFill>
                <a:latin typeface="Dynapuff Semi-Bold"/>
                <a:ea typeface="Dynapuff Semi-Bold"/>
                <a:cs typeface="Dynapuff Semi-Bold"/>
                <a:sym typeface="Dynapuff Semi-Bold"/>
              </a:rPr>
              <a:t>-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1280198" y="7908086"/>
            <a:ext cx="2031814" cy="3390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71"/>
              </a:lnSpc>
            </a:pPr>
            <a:r>
              <a:rPr lang="en-US" b="true" sz="2547">
                <a:solidFill>
                  <a:srgbClr val="000000"/>
                </a:solidFill>
                <a:latin typeface="Dynapuff Semi-Bold"/>
                <a:ea typeface="Dynapuff Semi-Bold"/>
                <a:cs typeface="Dynapuff Semi-Bold"/>
                <a:sym typeface="Dynapuff Semi-Bold"/>
              </a:rPr>
              <a:t>-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4439605" y="4463998"/>
            <a:ext cx="2019546" cy="3390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71"/>
              </a:lnSpc>
            </a:pPr>
            <a:r>
              <a:rPr lang="en-US" b="true" sz="2547">
                <a:solidFill>
                  <a:srgbClr val="000000"/>
                </a:solidFill>
                <a:latin typeface="Dynapuff Semi-Bold"/>
                <a:ea typeface="Dynapuff Semi-Bold"/>
                <a:cs typeface="Dynapuff Semi-Bold"/>
                <a:sym typeface="Dynapuff Semi-Bold"/>
              </a:rPr>
              <a:t>Khon Kaen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4439605" y="5319402"/>
            <a:ext cx="2019546" cy="3390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71"/>
              </a:lnSpc>
            </a:pPr>
            <a:r>
              <a:rPr lang="en-US" b="true" sz="2547">
                <a:solidFill>
                  <a:srgbClr val="000000"/>
                </a:solidFill>
                <a:latin typeface="Dynapuff Semi-Bold"/>
                <a:ea typeface="Dynapuff Semi-Bold"/>
                <a:cs typeface="Dynapuff Semi-Bold"/>
                <a:sym typeface="Dynapuff Semi-Bold"/>
              </a:rPr>
              <a:t> Wide shape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4439605" y="6202049"/>
            <a:ext cx="2019546" cy="3390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71"/>
              </a:lnSpc>
            </a:pPr>
            <a:r>
              <a:rPr lang="en-US" b="true" sz="2547">
                <a:solidFill>
                  <a:srgbClr val="000000"/>
                </a:solidFill>
                <a:latin typeface="Dynapuff Semi-Bold"/>
                <a:ea typeface="Dynapuff Semi-Bold"/>
                <a:cs typeface="Dynapuff Semi-Bold"/>
                <a:sym typeface="Dynapuff Semi-Bold"/>
              </a:rPr>
              <a:t>มี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4439605" y="7073746"/>
            <a:ext cx="2019546" cy="3390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71"/>
              </a:lnSpc>
            </a:pPr>
            <a:r>
              <a:rPr lang="en-US" b="true" sz="2547">
                <a:solidFill>
                  <a:srgbClr val="000000"/>
                </a:solidFill>
                <a:latin typeface="Dynapuff Semi-Bold"/>
                <a:ea typeface="Dynapuff Semi-Bold"/>
                <a:cs typeface="Dynapuff Semi-Bold"/>
                <a:sym typeface="Dynapuff Semi-Bold"/>
              </a:rPr>
              <a:t>2.3 ซ.ม.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14439605" y="7908086"/>
            <a:ext cx="2019546" cy="3390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71"/>
              </a:lnSpc>
            </a:pPr>
            <a:r>
              <a:rPr lang="en-US" b="true" sz="2547">
                <a:solidFill>
                  <a:srgbClr val="000000"/>
                </a:solidFill>
                <a:latin typeface="Dynapuff Semi-Bold"/>
                <a:ea typeface="Dynapuff Semi-Bold"/>
                <a:cs typeface="Dynapuff Semi-Bold"/>
                <a:sym typeface="Dynapuff Semi-Bold"/>
              </a:rPr>
              <a:t>yellow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17618"/>
            <a:ext cx="18288000" cy="13716000"/>
          </a:xfrm>
          <a:custGeom>
            <a:avLst/>
            <a:gdLst/>
            <a:ahLst/>
            <a:cxnLst/>
            <a:rect r="r" b="b" t="t" l="l"/>
            <a:pathLst>
              <a:path h="13716000" w="18288000">
                <a:moveTo>
                  <a:pt x="0" y="0"/>
                </a:moveTo>
                <a:lnTo>
                  <a:pt x="18288000" y="0"/>
                </a:lnTo>
                <a:lnTo>
                  <a:pt x="18288000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5365421"/>
            <a:ext cx="9818611" cy="4921579"/>
          </a:xfrm>
          <a:custGeom>
            <a:avLst/>
            <a:gdLst/>
            <a:ahLst/>
            <a:cxnLst/>
            <a:rect r="r" b="b" t="t" l="l"/>
            <a:pathLst>
              <a:path h="4921579" w="9818611">
                <a:moveTo>
                  <a:pt x="0" y="0"/>
                </a:moveTo>
                <a:lnTo>
                  <a:pt x="9818611" y="0"/>
                </a:lnTo>
                <a:lnTo>
                  <a:pt x="9818611" y="4921579"/>
                </a:lnTo>
                <a:lnTo>
                  <a:pt x="0" y="492157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3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9818611" y="5365421"/>
            <a:ext cx="9818611" cy="4921579"/>
          </a:xfrm>
          <a:custGeom>
            <a:avLst/>
            <a:gdLst/>
            <a:ahLst/>
            <a:cxnLst/>
            <a:rect r="r" b="b" t="t" l="l"/>
            <a:pathLst>
              <a:path h="4921579" w="9818611">
                <a:moveTo>
                  <a:pt x="9818611" y="0"/>
                </a:moveTo>
                <a:lnTo>
                  <a:pt x="0" y="0"/>
                </a:lnTo>
                <a:lnTo>
                  <a:pt x="0" y="4921579"/>
                </a:lnTo>
                <a:lnTo>
                  <a:pt x="9818611" y="4921579"/>
                </a:lnTo>
                <a:lnTo>
                  <a:pt x="9818611" y="0"/>
                </a:lnTo>
                <a:close/>
              </a:path>
            </a:pathLst>
          </a:custGeom>
          <a:blipFill>
            <a:blip r:embed="rId4">
              <a:alphaModFix amt="48000"/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641411" y="2897045"/>
            <a:ext cx="4350901" cy="2697559"/>
          </a:xfrm>
          <a:custGeom>
            <a:avLst/>
            <a:gdLst/>
            <a:ahLst/>
            <a:cxnLst/>
            <a:rect r="r" b="b" t="t" l="l"/>
            <a:pathLst>
              <a:path h="2697559" w="4350901">
                <a:moveTo>
                  <a:pt x="0" y="0"/>
                </a:moveTo>
                <a:lnTo>
                  <a:pt x="4350901" y="0"/>
                </a:lnTo>
                <a:lnTo>
                  <a:pt x="4350901" y="2697559"/>
                </a:lnTo>
                <a:lnTo>
                  <a:pt x="0" y="269755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48000"/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1150447" y="-17618"/>
            <a:ext cx="4783170" cy="2092637"/>
          </a:xfrm>
          <a:custGeom>
            <a:avLst/>
            <a:gdLst/>
            <a:ahLst/>
            <a:cxnLst/>
            <a:rect r="r" b="b" t="t" l="l"/>
            <a:pathLst>
              <a:path h="2092637" w="4783170">
                <a:moveTo>
                  <a:pt x="0" y="0"/>
                </a:moveTo>
                <a:lnTo>
                  <a:pt x="4783170" y="0"/>
                </a:lnTo>
                <a:lnTo>
                  <a:pt x="4783170" y="2092636"/>
                </a:lnTo>
                <a:lnTo>
                  <a:pt x="0" y="209263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43999"/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19341" y="3060335"/>
            <a:ext cx="3815367" cy="2521322"/>
          </a:xfrm>
          <a:custGeom>
            <a:avLst/>
            <a:gdLst/>
            <a:ahLst/>
            <a:cxnLst/>
            <a:rect r="r" b="b" t="t" l="l"/>
            <a:pathLst>
              <a:path h="2521322" w="3815367">
                <a:moveTo>
                  <a:pt x="0" y="0"/>
                </a:moveTo>
                <a:lnTo>
                  <a:pt x="3815367" y="0"/>
                </a:lnTo>
                <a:lnTo>
                  <a:pt x="3815367" y="2521322"/>
                </a:lnTo>
                <a:lnTo>
                  <a:pt x="0" y="252132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32999"/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2379516" y="-534943"/>
            <a:ext cx="4696800" cy="1563643"/>
          </a:xfrm>
          <a:custGeom>
            <a:avLst/>
            <a:gdLst/>
            <a:ahLst/>
            <a:cxnLst/>
            <a:rect r="r" b="b" t="t" l="l"/>
            <a:pathLst>
              <a:path h="1563643" w="4696800">
                <a:moveTo>
                  <a:pt x="0" y="0"/>
                </a:moveTo>
                <a:lnTo>
                  <a:pt x="4696800" y="0"/>
                </a:lnTo>
                <a:lnTo>
                  <a:pt x="4696800" y="1563643"/>
                </a:lnTo>
                <a:lnTo>
                  <a:pt x="0" y="156364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48000"/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5532789" y="2075018"/>
            <a:ext cx="2755211" cy="1204257"/>
          </a:xfrm>
          <a:custGeom>
            <a:avLst/>
            <a:gdLst/>
            <a:ahLst/>
            <a:cxnLst/>
            <a:rect r="r" b="b" t="t" l="l"/>
            <a:pathLst>
              <a:path h="1204257" w="2755211">
                <a:moveTo>
                  <a:pt x="0" y="0"/>
                </a:moveTo>
                <a:lnTo>
                  <a:pt x="2755211" y="0"/>
                </a:lnTo>
                <a:lnTo>
                  <a:pt x="2755211" y="1204257"/>
                </a:lnTo>
                <a:lnTo>
                  <a:pt x="0" y="120425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36000"/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28700" y="1038225"/>
            <a:ext cx="5829197" cy="10175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49"/>
              </a:lnSpc>
            </a:pPr>
            <a:r>
              <a:rPr lang="en-US" sz="6752" b="true">
                <a:solidFill>
                  <a:srgbClr val="40513B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ฟังก์ชั่นเพิ่มเติม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294864" y="2343676"/>
            <a:ext cx="6432198" cy="6669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53"/>
              </a:lnSpc>
            </a:pPr>
            <a:r>
              <a:rPr lang="en-US" sz="4384" b="true">
                <a:solidFill>
                  <a:srgbClr val="40513B"/>
                </a:solidFill>
                <a:latin typeface="อีฟดอวอิ้ง Bold"/>
                <a:ea typeface="อีฟดอวอิ้ง Bold"/>
                <a:cs typeface="อีฟดอวอิ้ง Bold"/>
                <a:sym typeface="อีฟดอวอิ้ง Bold"/>
              </a:rPr>
              <a:t>1.feature ค้นหาต้นไม้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DAGTKoeCC74</dc:identifier>
  <dcterms:modified xsi:type="dcterms:W3CDTF">2011-08-01T06:04:30Z</dcterms:modified>
  <cp:revision>1</cp:revision>
  <dc:title>Moblie</dc:title>
</cp:coreProperties>
</file>